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21"/>
  </p:notesMasterIdLst>
  <p:handoutMasterIdLst>
    <p:handoutMasterId r:id="rId22"/>
  </p:handoutMasterIdLst>
  <p:sldIdLst>
    <p:sldId id="2147483642" r:id="rId4"/>
    <p:sldId id="2147483643" r:id="rId5"/>
    <p:sldId id="258" r:id="rId6"/>
    <p:sldId id="259" r:id="rId7"/>
    <p:sldId id="260" r:id="rId8"/>
    <p:sldId id="2147483641" r:id="rId9"/>
    <p:sldId id="2147483639" r:id="rId10"/>
    <p:sldId id="2147483564" r:id="rId11"/>
    <p:sldId id="2147480706" r:id="rId12"/>
    <p:sldId id="2147480701" r:id="rId13"/>
    <p:sldId id="2147480702" r:id="rId14"/>
    <p:sldId id="2147480703" r:id="rId15"/>
    <p:sldId id="2147480704" r:id="rId16"/>
    <p:sldId id="2147483567" r:id="rId17"/>
    <p:sldId id="2147483566" r:id="rId18"/>
    <p:sldId id="2147483640" r:id="rId19"/>
    <p:sldId id="26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144" userDrawn="1">
          <p15:clr>
            <a:srgbClr val="A4A3A4"/>
          </p15:clr>
        </p15:guide>
        <p15:guide id="2" orient="horz" pos="3648" userDrawn="1">
          <p15:clr>
            <a:srgbClr val="A4A3A4"/>
          </p15:clr>
        </p15:guide>
        <p15:guide id="3" orient="horz" pos="1104" userDrawn="1">
          <p15:clr>
            <a:srgbClr val="A4A3A4"/>
          </p15:clr>
        </p15:guide>
        <p15:guide id="4" orient="horz" pos="1368" userDrawn="1">
          <p15:clr>
            <a:srgbClr val="A4A3A4"/>
          </p15:clr>
        </p15:guide>
        <p15:guide id="5" orient="horz" pos="2592" userDrawn="1">
          <p15:clr>
            <a:srgbClr val="A4A3A4"/>
          </p15:clr>
        </p15:guide>
        <p15:guide id="6" orient="horz" pos="288" userDrawn="1">
          <p15:clr>
            <a:srgbClr val="A4A3A4"/>
          </p15:clr>
        </p15:guide>
        <p15:guide id="7" orient="horz" pos="984" userDrawn="1">
          <p15:clr>
            <a:srgbClr val="A4A3A4"/>
          </p15:clr>
        </p15:guide>
        <p15:guide id="8" orient="horz" pos="3960" userDrawn="1">
          <p15:clr>
            <a:srgbClr val="A4A3A4"/>
          </p15:clr>
        </p15:guide>
        <p15:guide id="9" orient="horz" pos="1272" userDrawn="1">
          <p15:clr>
            <a:srgbClr val="A4A3A4"/>
          </p15:clr>
        </p15:guide>
        <p15:guide id="10" orient="horz" pos="648" userDrawn="1">
          <p15:clr>
            <a:srgbClr val="A4A3A4"/>
          </p15:clr>
        </p15:guide>
        <p15:guide id="11" pos="7200" userDrawn="1">
          <p15:clr>
            <a:srgbClr val="A4A3A4"/>
          </p15:clr>
        </p15:guide>
        <p15:guide id="12" pos="52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Newton" initials="PN" lastIdx="3" clrIdx="0">
    <p:extLst>
      <p:ext uri="{19B8F6BF-5375-455C-9EA6-DF929625EA0E}">
        <p15:presenceInfo xmlns:p15="http://schemas.microsoft.com/office/powerpoint/2012/main" userId="S-1-5-21-1960408961-1383384898-1957994488-4996625" providerId="AD"/>
      </p:ext>
    </p:extLst>
  </p:cmAuthor>
  <p:cmAuthor id="2" name="Microsoft Office User" initials="Office" lastIdx="32" clrIdx="1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3" name="Joe App" initials="JA" lastIdx="4" clrIdx="2"/>
  <p:cmAuthor id="4" name="Howard Poston" initials="HP" lastIdx="10" clrIdx="3">
    <p:extLst>
      <p:ext uri="{19B8F6BF-5375-455C-9EA6-DF929625EA0E}">
        <p15:presenceInfo xmlns:p15="http://schemas.microsoft.com/office/powerpoint/2012/main" userId="7b842ffa434f5d8d" providerId="Windows Live"/>
      </p:ext>
    </p:extLst>
  </p:cmAuthor>
  <p:cmAuthor id="5" name="Joseph App" initials="JA" lastIdx="13" clrIdx="4">
    <p:extLst>
      <p:ext uri="{19B8F6BF-5375-455C-9EA6-DF929625EA0E}">
        <p15:presenceInfo xmlns:p15="http://schemas.microsoft.com/office/powerpoint/2012/main" userId="S::joseph.app@navajocompany.com::bf1f0e64-9409-4202-adcc-c961e4dcd6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F52"/>
    <a:srgbClr val="E4E5E6"/>
    <a:srgbClr val="000000"/>
    <a:srgbClr val="415152"/>
    <a:srgbClr val="8566AC"/>
    <a:srgbClr val="223746"/>
    <a:srgbClr val="29384D"/>
    <a:srgbClr val="8565AC"/>
    <a:srgbClr val="AFAFA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300" y="90"/>
      </p:cViewPr>
      <p:guideLst>
        <p:guide pos="6144"/>
        <p:guide orient="horz" pos="3648"/>
        <p:guide orient="horz" pos="1104"/>
        <p:guide orient="horz" pos="1368"/>
        <p:guide orient="horz" pos="2592"/>
        <p:guide orient="horz" pos="288"/>
        <p:guide orient="horz" pos="984"/>
        <p:guide orient="horz" pos="3960"/>
        <p:guide orient="horz" pos="1272"/>
        <p:guide orient="horz" pos="648"/>
        <p:guide pos="7200"/>
        <p:guide pos="525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8CBCE6-D012-459A-8356-3376743445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3FDE6D-C288-4D24-911F-557A79D21A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ECE7084-7924-4ACD-A491-71C8902220B5}" type="datetimeFigureOut">
              <a:rPr lang="en-US" smtClean="0">
                <a:latin typeface="Arial" panose="020B0604020202020204" pitchFamily="34" charset="0"/>
              </a:rPr>
              <a:t>8/3/2026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B32F02-4414-4D44-BA0C-8A566EB196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792BF4-EA57-4414-91AE-50E93C683D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8D2A3A1-6D19-40A9-AA3D-2D0A14E43CD4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0961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50469229-4DCC-4D4F-99E9-1378CDE5E56A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BA5BCC9-2D58-BC45-8057-F0927490CD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21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Partner Portal</a:t>
            </a:r>
          </a:p>
          <a:p>
            <a:r>
              <a:rPr lang="en-US"/>
              <a:t> - Engage Program</a:t>
            </a:r>
          </a:p>
          <a:p>
            <a:r>
              <a:rPr lang="en-US"/>
              <a:t> - Latam Marketing Resources</a:t>
            </a:r>
          </a:p>
          <a:p>
            <a:r>
              <a:rPr lang="en-US"/>
              <a:t> - Price List</a:t>
            </a:r>
          </a:p>
          <a:p>
            <a:r>
              <a:rPr lang="en-US"/>
              <a:t> - Asset Library</a:t>
            </a:r>
          </a:p>
          <a:p>
            <a:endParaRPr lang="en-US"/>
          </a:p>
          <a:p>
            <a:r>
              <a:rPr lang="en-US"/>
              <a:t>Support Portal</a:t>
            </a:r>
          </a:p>
          <a:p>
            <a:r>
              <a:rPr lang="en-US"/>
              <a:t> - End of Support</a:t>
            </a:r>
          </a:p>
          <a:p>
            <a:r>
              <a:rPr lang="en-US"/>
              <a:t> - Firmware Images</a:t>
            </a:r>
          </a:p>
          <a:p>
            <a:r>
              <a:rPr lang="en-US"/>
              <a:t> - Service Description </a:t>
            </a:r>
          </a:p>
          <a:p>
            <a:endParaRPr lang="en-US"/>
          </a:p>
          <a:p>
            <a:r>
              <a:rPr lang="en-US"/>
              <a:t>Training Portal</a:t>
            </a:r>
          </a:p>
          <a:p>
            <a:r>
              <a:rPr lang="en-US"/>
              <a:t>- Fast Tracks</a:t>
            </a:r>
          </a:p>
          <a:p>
            <a:r>
              <a:rPr lang="en-US"/>
              <a:t>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5BCC9-2D58-BC45-8057-F0927490CD1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413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5BCC9-2D58-BC45-8057-F0927490CD1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10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A5BCC9-2D58-BC45-8057-F0927490CD1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37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115F04-FA96-4F4F-8589-00A5965DC72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72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17621-BCDC-E5F4-30F7-C16353BA2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C13903-2292-0E2A-408B-8DC51BCC3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68631-1E47-2EC4-6CF6-BC94D46A9F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/>
              <a:t>[PREGUNTAR]</a:t>
            </a:r>
          </a:p>
          <a:p>
            <a:r>
              <a:rPr lang="es-CO"/>
              <a:t>¿Tienen alguna pregunta sobre la estrategia interna de los Modelos de Negocio MSSP?</a:t>
            </a:r>
            <a:endParaRPr lang="en-US"/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/>
              <a:t>[CLICK] Próxima diapositiva…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B3C207-164C-99E5-977E-D382B25FD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777068-6106-E743-A51E-87DFCCB94C1C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C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495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875EBA-3061-BF4B-AB5C-0002E2B12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782" y="3127948"/>
            <a:ext cx="770813" cy="374071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B860FAE-5EC7-BB41-9704-620CD480C49B}"/>
              </a:ext>
            </a:extLst>
          </p:cNvPr>
          <p:cNvSpPr/>
          <p:nvPr userDrawn="1"/>
        </p:nvSpPr>
        <p:spPr>
          <a:xfrm>
            <a:off x="-30605" y="2880433"/>
            <a:ext cx="1010715" cy="1314036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8539A6E-EF4C-254C-AA4A-ADB92B7EB3E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0605" y="2647190"/>
            <a:ext cx="1010715" cy="2332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A5A275-3B02-DC45-B41C-47BC20E5AF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122"/>
          <a:stretch/>
        </p:blipFill>
        <p:spPr>
          <a:xfrm>
            <a:off x="318091" y="254574"/>
            <a:ext cx="2529590" cy="6833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4DF215-05E9-C34F-BE5C-C015F18DBE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45645" y="2157070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5000" b="1" spc="0" baseline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DC2342-CB09-EB43-9AE5-CFFC37C99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45645" y="388441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6AD153-009B-2E45-A49D-691F05FBF79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04141" y="1646216"/>
            <a:ext cx="2557346" cy="29263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9B1DDAD-4F9D-4343-A462-B291953F59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0" y="0"/>
            <a:ext cx="975360" cy="22508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B3223B5-7830-9D4D-A7C3-374D930848F2}"/>
              </a:ext>
            </a:extLst>
          </p:cNvPr>
          <p:cNvSpPr/>
          <p:nvPr userDrawn="1"/>
        </p:nvSpPr>
        <p:spPr>
          <a:xfrm>
            <a:off x="11498796" y="2429418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0C5446B-27C0-9C44-9B78-417F41D53721}"/>
              </a:ext>
            </a:extLst>
          </p:cNvPr>
          <p:cNvSpPr/>
          <p:nvPr userDrawn="1"/>
        </p:nvSpPr>
        <p:spPr>
          <a:xfrm>
            <a:off x="11078074" y="1955366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B1B1620-5567-E14C-B127-EF8044E1AF2E}"/>
              </a:ext>
            </a:extLst>
          </p:cNvPr>
          <p:cNvSpPr/>
          <p:nvPr userDrawn="1"/>
        </p:nvSpPr>
        <p:spPr>
          <a:xfrm>
            <a:off x="3479996" y="5746311"/>
            <a:ext cx="1010715" cy="1122347"/>
          </a:xfrm>
          <a:prstGeom prst="rect">
            <a:avLst/>
          </a:prstGeom>
          <a:gradFill>
            <a:gsLst>
              <a:gs pos="0">
                <a:schemeClr val="accent2"/>
              </a:gs>
              <a:gs pos="98000">
                <a:schemeClr val="accent2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5D3B919-20C5-7E48-97C4-80DB0B467F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79996" y="5530321"/>
            <a:ext cx="1010715" cy="233243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597BA0F9-DF77-2A41-BAF9-E3C0FE81A6D1}"/>
              </a:ext>
            </a:extLst>
          </p:cNvPr>
          <p:cNvSpPr/>
          <p:nvPr userDrawn="1"/>
        </p:nvSpPr>
        <p:spPr>
          <a:xfrm>
            <a:off x="7420474" y="5371427"/>
            <a:ext cx="518957" cy="1497690"/>
          </a:xfrm>
          <a:prstGeom prst="rect">
            <a:avLst/>
          </a:prstGeom>
          <a:gradFill>
            <a:gsLst>
              <a:gs pos="0">
                <a:schemeClr val="bg1"/>
              </a:gs>
              <a:gs pos="97000">
                <a:schemeClr val="bg1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3CA9281-6F4E-C844-8FD5-964013F3B52B}"/>
              </a:ext>
            </a:extLst>
          </p:cNvPr>
          <p:cNvSpPr/>
          <p:nvPr userDrawn="1"/>
        </p:nvSpPr>
        <p:spPr>
          <a:xfrm>
            <a:off x="7385270" y="0"/>
            <a:ext cx="518957" cy="1237957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D7B0F1-299F-E84E-9DD1-479EDBC1E511}"/>
              </a:ext>
            </a:extLst>
          </p:cNvPr>
          <p:cNvSpPr/>
          <p:nvPr userDrawn="1"/>
        </p:nvSpPr>
        <p:spPr>
          <a:xfrm>
            <a:off x="9272436" y="563051"/>
            <a:ext cx="1010715" cy="1122347"/>
          </a:xfrm>
          <a:prstGeom prst="rect">
            <a:avLst/>
          </a:prstGeom>
          <a:gradFill>
            <a:gsLst>
              <a:gs pos="0">
                <a:schemeClr val="accent4"/>
              </a:gs>
              <a:gs pos="97000">
                <a:schemeClr val="accent4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66BF31F-1F88-1541-8C6E-F2CF3C2D0B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72436" y="347061"/>
            <a:ext cx="1010715" cy="2332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C554F4-EC14-354E-B0F5-799F2EF6ECC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509450" y="4109158"/>
            <a:ext cx="568624" cy="27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o Bullets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4A426B-0D0E-49BD-B9AF-389607EB3C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731" y="1745431"/>
            <a:ext cx="10831293" cy="4383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200"/>
              </a:spcBef>
              <a:spcAft>
                <a:spcPts val="1000"/>
              </a:spcAft>
              <a:buNone/>
              <a:defRPr sz="21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spcBef>
                <a:spcPts val="1200"/>
              </a:spcBef>
              <a:spcAft>
                <a:spcPts val="1000"/>
              </a:spcAft>
              <a:buNone/>
              <a:defRPr sz="2100"/>
            </a:lvl2pPr>
            <a:lvl3pPr marL="914400" indent="0">
              <a:spcBef>
                <a:spcPts val="1200"/>
              </a:spcBef>
              <a:spcAft>
                <a:spcPts val="1000"/>
              </a:spcAft>
              <a:buNone/>
              <a:defRPr sz="2100"/>
            </a:lvl3pPr>
            <a:lvl4pPr marL="1371600" indent="0">
              <a:spcBef>
                <a:spcPts val="1200"/>
              </a:spcBef>
              <a:spcAft>
                <a:spcPts val="1000"/>
              </a:spcAft>
              <a:buNone/>
              <a:defRPr sz="2100"/>
            </a:lvl4pPr>
            <a:lvl5pPr marL="1828800" indent="0">
              <a:spcBef>
                <a:spcPts val="1200"/>
              </a:spcBef>
              <a:spcAft>
                <a:spcPts val="1000"/>
              </a:spcAft>
              <a:buNone/>
              <a:defRPr sz="2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exercitation.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.</a:t>
            </a:r>
          </a:p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exercitation.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.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06A5158-AF52-2D44-853D-646A374584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1923" y="908461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F36E4B0-858A-464B-BACD-6EA6E69CE5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860" y="17813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19862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2900" y="1368277"/>
            <a:ext cx="518160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922C6-1D6C-AB44-BECA-39EC9E894D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82751" y="1368277"/>
            <a:ext cx="518160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801CD6-4A94-4C4B-A0FC-9BD594810F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774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-15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26381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 userDrawn="1">
          <p15:clr>
            <a:srgbClr val="FBAE40"/>
          </p15:clr>
        </p15:guide>
        <p15:guide id="2" orient="horz" pos="410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2900" y="1095994"/>
            <a:ext cx="5288062" cy="3594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0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600"/>
              </a:lnSpc>
              <a:defRPr sz="16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922C6-1D6C-AB44-BECA-39EC9E894D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095994"/>
            <a:ext cx="5278918" cy="35946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0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600"/>
              </a:lnSpc>
              <a:defRPr sz="1600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47C0A4E-F0F5-BE4B-A4E2-B30FB22DBF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4787232"/>
            <a:ext cx="5284787" cy="8556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/>
              <a:t>Brief caption or descriptive statement</a:t>
            </a:r>
          </a:p>
          <a:p>
            <a:pPr lvl="0"/>
            <a:r>
              <a:rPr lang="en-US"/>
              <a:t>Relating to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B0F1D633-E4A8-504F-A385-0A6D0310CE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2201" y="4787232"/>
            <a:ext cx="5286755" cy="8556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/>
              <a:t>Brief caption or descriptive statement</a:t>
            </a:r>
          </a:p>
          <a:p>
            <a:pPr lvl="0"/>
            <a:r>
              <a:rPr lang="en-US"/>
              <a:t>Relating to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807AB88-3644-1844-A794-FF7AAC04FE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2496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40476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335BB-2964-344F-B83D-44BDDABC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298455"/>
            <a:ext cx="5373198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C4B78-4F24-244A-AF91-2CE9B5EFFCA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2901" y="2185423"/>
            <a:ext cx="5391484" cy="36845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CE70E2-69C2-0143-9D3A-18C5F025E4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98455"/>
            <a:ext cx="5277612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AFB09C-3870-2A4D-A9D8-F70837E4501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185423"/>
            <a:ext cx="5277612" cy="368458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BF31105-680A-9249-8E56-4756C2B56E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50" y="177240"/>
            <a:ext cx="10837164" cy="70270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16615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 userDrawn="1">
          <p15:clr>
            <a:srgbClr val="FBAE40"/>
          </p15:clr>
        </p15:guide>
        <p15:guide id="2" orient="horz" pos="410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2900" y="1427652"/>
            <a:ext cx="347345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600"/>
              </a:spcBef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922C6-1D6C-AB44-BECA-39EC9E894D6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60862" y="1427652"/>
            <a:ext cx="3473450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600"/>
              </a:spcBef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2B631D9-C77C-824C-BCBE-8B7BFAF111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78824" y="1427652"/>
            <a:ext cx="3470276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600"/>
              </a:spcBef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5349099-3202-9F41-8EA2-06AD569257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3483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37239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 userDrawn="1">
          <p15:clr>
            <a:srgbClr val="FBAE40"/>
          </p15:clr>
        </p15:guide>
        <p15:guide id="2" orient="horz" pos="410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, heading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2335BB-2964-344F-B83D-44BDDABCA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" y="1512205"/>
            <a:ext cx="3569033" cy="82296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C4B78-4F24-244A-AF91-2CE9B5EFFCA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2900" y="2399173"/>
            <a:ext cx="3569033" cy="399472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00"/>
              </a:lnSpc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000"/>
              </a:lnSpc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4EE19DC-8D4E-D341-8AA8-3FB30FDC4F2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07399" y="1512205"/>
            <a:ext cx="3573117" cy="82296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A2BD903-D929-C24D-98CA-F0E2548FB58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309441" y="2399173"/>
            <a:ext cx="3573117" cy="399472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00"/>
              </a:lnSpc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000"/>
              </a:lnSpc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4048257-3ABC-6D48-888B-07E54907D07B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75983" y="1535955"/>
            <a:ext cx="3573117" cy="82296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200" b="1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DD2C53F7-B3F3-6E4E-8CD8-FE8394323B47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275983" y="2399173"/>
            <a:ext cx="3573117" cy="399472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2000"/>
              </a:lnSpc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ts val="2000"/>
              </a:lnSpc>
              <a:defRPr sz="14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en-US"/>
              <a:t>First level bulleted text is </a:t>
            </a:r>
            <a:br>
              <a:rPr lang="en-US"/>
            </a:br>
            <a:r>
              <a:rPr lang="en-US"/>
              <a:t>Arial 18 pt.</a:t>
            </a:r>
          </a:p>
          <a:p>
            <a:pPr lvl="1"/>
            <a:r>
              <a:rPr lang="en-US"/>
              <a:t>Second level text (press tab key) is 14 pt.</a:t>
            </a:r>
          </a:p>
          <a:p>
            <a:r>
              <a:rPr lang="en-US"/>
              <a:t>Arial is the only font used </a:t>
            </a:r>
            <a:br>
              <a:rPr lang="en-US"/>
            </a:br>
            <a:r>
              <a:rPr lang="en-US"/>
              <a:t>in the template</a:t>
            </a:r>
          </a:p>
          <a:p>
            <a:r>
              <a:rPr lang="en-US"/>
              <a:t>All bulleted text is sentence case (capitalize first letter </a:t>
            </a:r>
            <a:br>
              <a:rPr lang="en-US"/>
            </a:br>
            <a:r>
              <a:rPr lang="en-US"/>
              <a:t>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42E9CA0C-3C26-4A44-8287-9C4E9B9334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9986" y="886496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75FDCE-C8AA-944B-9C9F-5382FE6BE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60042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90397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 userDrawn="1">
          <p15:clr>
            <a:srgbClr val="FBAE40"/>
          </p15:clr>
        </p15:guide>
        <p15:guide id="2" orient="horz" pos="410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CEF4AC-497F-6740-AF4C-F4E7F5B8A7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1333501"/>
            <a:ext cx="7100887" cy="45501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D0FC58-C2A0-D94B-B6DA-C2E33F4259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333502"/>
            <a:ext cx="3568284" cy="45501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 sz="2000"/>
              <a:t>Brief caption or descriptive</a:t>
            </a:r>
          </a:p>
          <a:p>
            <a:pPr lvl="0"/>
            <a:r>
              <a:rPr lang="en-US" sz="2000"/>
              <a:t>Statement relating to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62627CF-1723-9E45-A613-85EF01ABB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571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25660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CEF4AC-497F-6740-AF4C-F4E7F5B8A7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1662" y="1333500"/>
            <a:ext cx="5284052" cy="36017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341FA6D0-835B-D64B-A6E9-EB320408D70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2200" y="1333500"/>
            <a:ext cx="5291267" cy="3616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CDA9026-475B-C846-B13C-BE18FA354E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5056551"/>
            <a:ext cx="5284052" cy="8270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 sz="1800"/>
              <a:t>Brief caption or descriptive statement relating </a:t>
            </a:r>
            <a:br>
              <a:rPr lang="en-US" sz="1800"/>
            </a:br>
            <a:r>
              <a:rPr lang="en-US" sz="1800"/>
              <a:t>to picture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3662F84-B0B5-9A45-B477-D6B88CC092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72200" y="5056551"/>
            <a:ext cx="5291267" cy="8270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 sz="1800"/>
              <a:t>Brief caption or descriptive statement relating </a:t>
            </a:r>
            <a:br>
              <a:rPr lang="en-US" sz="1800"/>
            </a:br>
            <a:r>
              <a:rPr lang="en-US" sz="1800"/>
              <a:t>to picture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82DFD54-B03A-4348-B94D-609E2D0ED6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1885" y="159404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4051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  <p15:guide id="2" pos="45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CEF4AC-497F-6740-AF4C-F4E7F5B8A7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1700783"/>
            <a:ext cx="3468945" cy="3234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CDA9026-475B-C846-B13C-BE18FA354E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7404" y="5056552"/>
            <a:ext cx="3473450" cy="8270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 sz="1800"/>
              <a:t>Brief caption or descriptive statement relating to picture</a:t>
            </a:r>
            <a:endParaRPr lang="en-US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E29608CA-13F2-424A-983D-EF48D52663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66862" y="1700783"/>
            <a:ext cx="3471861" cy="3234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9B79A963-562D-E543-9F8B-E434F10ED70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377238" y="1700783"/>
            <a:ext cx="3471862" cy="3234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5662793B-8197-B643-B782-F262E1B1EAF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862" y="5056552"/>
            <a:ext cx="3465863" cy="8270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 sz="1800"/>
              <a:t>Brief caption or descriptive statement relating to picture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7BDA6846-9778-CB4D-9D85-1FD107D64C1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77238" y="5056552"/>
            <a:ext cx="3471862" cy="8270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lvl="0"/>
            <a:r>
              <a:rPr lang="en-US" sz="1800"/>
              <a:t>Brief caption or descriptive statement relating to picture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54B301-8192-D743-AD47-28BE4110A5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9166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92428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  <p15:guide id="2" pos="45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 with 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CEF4AC-497F-6740-AF4C-F4E7F5B8A7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42900" y="1700784"/>
            <a:ext cx="2531227" cy="2627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486807-DA1D-D048-90AB-E2822BD41C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2900" y="4449079"/>
            <a:ext cx="2531227" cy="857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/>
              <a:t>Brief caption or descriptive statement relating to picture</a:t>
            </a:r>
            <a:endParaRPr lang="en-US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6D5BD184-0386-3544-B7D9-244C594525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26268" y="1700784"/>
            <a:ext cx="2531227" cy="2627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4B1B318-FBD7-8E43-86FD-EEC72A8A9C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1346" y="4449079"/>
            <a:ext cx="2541070" cy="857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/>
              <a:t>Brief caption or descriptive statement relating to picture</a:t>
            </a:r>
            <a:endParaRPr lang="en-US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C1820232-91B0-CF47-8C24-E93695570F4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09636" y="1700784"/>
            <a:ext cx="2531227" cy="2627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41CF3CBF-8AC0-7A4A-BEBA-56048F45F73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97779" y="4449079"/>
            <a:ext cx="2541070" cy="857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/>
              <a:t>Brief caption or descriptive statement relating to picture</a:t>
            </a:r>
            <a:endParaRPr lang="en-US"/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B197E689-0629-A141-8425-3F37EF5125F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293005" y="1700784"/>
            <a:ext cx="2531227" cy="2627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0000"/>
                </a:solidFill>
                <a:latin typeface="Inter" panose="020B0502030000000004" pitchFamily="34" charset="0"/>
                <a:ea typeface="Inter" panose="020B0502030000000004" pitchFamily="34" charset="0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61D7ACE9-7568-EB49-A728-201210F65C2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92170" y="4449079"/>
            <a:ext cx="2532062" cy="857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600"/>
              <a:t>Brief caption or descriptive statement relating to picture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A37145D-8AC2-094A-B66C-B657393F31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675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77915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 userDrawn="1">
          <p15:clr>
            <a:srgbClr val="FBAE40"/>
          </p15:clr>
        </p15:guide>
        <p15:guide id="2" pos="4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4194DB6-C16F-E54E-89D7-D04154BF2A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122"/>
          <a:stretch/>
        </p:blipFill>
        <p:spPr>
          <a:xfrm>
            <a:off x="5049780" y="1677985"/>
            <a:ext cx="2529590" cy="6833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9DE9E5-7034-624D-B781-2EF7E3C76FBC}"/>
              </a:ext>
            </a:extLst>
          </p:cNvPr>
          <p:cNvSpPr/>
          <p:nvPr userDrawn="1"/>
        </p:nvSpPr>
        <p:spPr>
          <a:xfrm>
            <a:off x="8086129" y="4187897"/>
            <a:ext cx="1010715" cy="1314036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5E0B778-5A64-DF49-91F8-669FD0C1CE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86129" y="3954654"/>
            <a:ext cx="1010715" cy="2332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9FC06A0-4DA5-004D-ADF1-1D7F57A99FD8}"/>
              </a:ext>
            </a:extLst>
          </p:cNvPr>
          <p:cNvSpPr/>
          <p:nvPr userDrawn="1"/>
        </p:nvSpPr>
        <p:spPr>
          <a:xfrm>
            <a:off x="-1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6ECD839-14B9-774D-AD18-47C88EAAFF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3981" y="1847124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1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B1DF1A2-258D-D248-AA99-09A8331871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3981" y="352204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42CF38-DE3E-8D40-9D28-5D3F213881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63" y="6400800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4FAB52-7E30-D941-86B2-BA9744945A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0" y="0"/>
            <a:ext cx="975360" cy="2250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B220C3-942D-E947-B96C-A4D3CED9547C}"/>
              </a:ext>
            </a:extLst>
          </p:cNvPr>
          <p:cNvSpPr/>
          <p:nvPr userDrawn="1"/>
        </p:nvSpPr>
        <p:spPr>
          <a:xfrm>
            <a:off x="10075194" y="661595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285C048-772A-0D4F-B877-19BFE1B3E1EC}"/>
              </a:ext>
            </a:extLst>
          </p:cNvPr>
          <p:cNvSpPr/>
          <p:nvPr userDrawn="1"/>
        </p:nvSpPr>
        <p:spPr>
          <a:xfrm>
            <a:off x="11181285" y="3800805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784478-F424-2142-805B-4CF14228C9E4}"/>
              </a:ext>
            </a:extLst>
          </p:cNvPr>
          <p:cNvSpPr/>
          <p:nvPr userDrawn="1"/>
        </p:nvSpPr>
        <p:spPr>
          <a:xfrm>
            <a:off x="10247404" y="1245055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155495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A058618-904A-5947-B84B-84EBE4EE04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 flipV="1">
            <a:off x="11216640" y="0"/>
            <a:ext cx="975360" cy="2250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A200D6-D23B-B741-BC58-4374DA39A7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83297" y="3128211"/>
            <a:ext cx="3625406" cy="41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8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>
          <p15:clr>
            <a:srgbClr val="FBAE40"/>
          </p15:clr>
        </p15:guide>
        <p15:guide id="2" pos="45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5E2D486-D030-2F4B-AC8E-8FA0C1EDDE83}"/>
              </a:ext>
            </a:extLst>
          </p:cNvPr>
          <p:cNvSpPr/>
          <p:nvPr userDrawn="1"/>
        </p:nvSpPr>
        <p:spPr>
          <a:xfrm>
            <a:off x="599104" y="2020662"/>
            <a:ext cx="11038895" cy="43333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B26FE5E-950B-1B45-B07D-B6DCA48D59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63344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9227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kern="0" spc="-5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ACD1723-A3BC-E04D-BD8A-0A2217338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86766" y="804705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kern="0" spc="-3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AEAB78-0D4D-3041-8D8B-8C14DADDF900}"/>
              </a:ext>
            </a:extLst>
          </p:cNvPr>
          <p:cNvSpPr/>
          <p:nvPr userDrawn="1"/>
        </p:nvSpPr>
        <p:spPr>
          <a:xfrm>
            <a:off x="0" y="0"/>
            <a:ext cx="1078992" cy="10789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352975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  <p15:guide id="3" pos="7217">
          <p15:clr>
            <a:srgbClr val="FBAE40"/>
          </p15:clr>
        </p15:guide>
        <p15:guide id="4" orient="horz" pos="67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6401" y="1602317"/>
            <a:ext cx="11036459" cy="4519083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304792" indent="-228594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80000"/>
              <a:buFont typeface="Arial"/>
              <a:buChar char="•"/>
              <a:defRPr sz="2667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1pPr>
            <a:lvl2pPr marL="609585" indent="-220128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/>
              <a:buChar char="•"/>
              <a:defRPr sz="24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2pPr>
            <a:lvl3pPr marL="914377" indent="-146047">
              <a:buClr>
                <a:schemeClr val="tx1"/>
              </a:buClr>
              <a:buSzPct val="80000"/>
              <a:buFont typeface="Arial"/>
              <a:buChar char="•"/>
              <a:defRPr sz="2133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3pPr>
            <a:lvl4pPr marL="1214683" indent="-228548">
              <a:buClr>
                <a:schemeClr val="tx1"/>
              </a:buClr>
              <a:buSzPct val="80000"/>
              <a:buFont typeface="Arial"/>
              <a:buChar char="•"/>
              <a:defRPr sz="1867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4pPr>
            <a:lvl5pPr marL="1443231" indent="-224314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5pPr>
          </a:lstStyle>
          <a:p>
            <a:pPr lvl="0"/>
            <a:r>
              <a:rPr lang="en-GB"/>
              <a:t>First level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3733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59745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206EF9-7A5E-4870-85CB-E9648D65121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3059" y="714413"/>
            <a:ext cx="11325225" cy="32841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rgbClr val="7F7F7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8">
            <a:extLst>
              <a:ext uri="{FF2B5EF4-FFF2-40B4-BE49-F238E27FC236}">
                <a16:creationId xmlns:a16="http://schemas.microsoft.com/office/drawing/2014/main" id="{18F9882A-1885-2C47-9807-30CE86AEA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011" y="264872"/>
            <a:ext cx="11329416" cy="454220"/>
          </a:xfrm>
          <a:prstGeom prst="rect">
            <a:avLst/>
          </a:prstGeom>
        </p:spPr>
        <p:txBody>
          <a:bodyPr/>
          <a:lstStyle>
            <a:lvl1pPr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792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48F4DC02-08B6-3C49-8CA5-41A235434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011" y="183972"/>
            <a:ext cx="10515600" cy="53512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4D14E0-5BEB-29CE-DDB2-0A7D11216538}"/>
              </a:ext>
            </a:extLst>
          </p:cNvPr>
          <p:cNvSpPr txBox="1"/>
          <p:nvPr userDrawn="1"/>
        </p:nvSpPr>
        <p:spPr>
          <a:xfrm>
            <a:off x="10108627" y="6180532"/>
            <a:ext cx="1519968" cy="286232"/>
          </a:xfrm>
          <a:prstGeom prst="rect">
            <a:avLst/>
          </a:prstGeom>
          <a:solidFill>
            <a:srgbClr val="ED7D31"/>
          </a:solidFill>
        </p:spPr>
        <p:txBody>
          <a:bodyPr wrap="none" lIns="91440" tIns="45720" rIns="91440" bIns="45720" rtlCol="0" anchor="t">
            <a:spAutoFit/>
          </a:bodyPr>
          <a:lstStyle/>
          <a:p>
            <a:pPr algn="l" defTabSz="457189">
              <a:lnSpc>
                <a:spcPct val="90000"/>
              </a:lnSpc>
              <a:spcBef>
                <a:spcPts val="300"/>
              </a:spcBef>
            </a:pPr>
            <a:r>
              <a:rPr lang="en-NL" sz="1400" b="1">
                <a:solidFill>
                  <a:schemeClr val="bg1"/>
                </a:solidFill>
                <a:cs typeface="Arial"/>
              </a:rPr>
              <a:t>CONFIDENTIAL</a:t>
            </a:r>
            <a:endParaRPr lang="en-NL" sz="1400" b="1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79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8E79752-B1F1-7346-A6DB-8BF8980F88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122"/>
          <a:stretch/>
        </p:blipFill>
        <p:spPr>
          <a:xfrm>
            <a:off x="6407085" y="4989213"/>
            <a:ext cx="2529590" cy="683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23D178B-7CD3-384F-B8E0-9BAFA865C639}"/>
              </a:ext>
            </a:extLst>
          </p:cNvPr>
          <p:cNvSpPr/>
          <p:nvPr userDrawn="1"/>
        </p:nvSpPr>
        <p:spPr>
          <a:xfrm>
            <a:off x="8412818" y="1712029"/>
            <a:ext cx="470593" cy="170713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1DA104C-489B-5645-A6BD-2AECCE9335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412818" y="1604637"/>
            <a:ext cx="470593" cy="1085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9CDAD4-8CD1-C94B-A9CC-8046006859AC}"/>
              </a:ext>
            </a:extLst>
          </p:cNvPr>
          <p:cNvSpPr/>
          <p:nvPr userDrawn="1"/>
        </p:nvSpPr>
        <p:spPr>
          <a:xfrm>
            <a:off x="-1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34D06F3-8B7C-7A42-8C03-EC8C642428D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3981" y="1847124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2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35F4C80-9FF9-E143-B52B-51880FEE6A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3981" y="3522047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spc="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AD7EBD-E632-5949-99DA-EFB68C157F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63" y="6400800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786DED-EF6A-7142-AF1D-FFA8171EAB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0" y="0"/>
            <a:ext cx="975360" cy="2250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35F58C8-3EB0-EB45-B464-FCA88D948883}"/>
              </a:ext>
            </a:extLst>
          </p:cNvPr>
          <p:cNvSpPr/>
          <p:nvPr userDrawn="1"/>
        </p:nvSpPr>
        <p:spPr>
          <a:xfrm>
            <a:off x="10008674" y="3887395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A58B45-CD47-534B-838F-BE5D87737B80}"/>
              </a:ext>
            </a:extLst>
          </p:cNvPr>
          <p:cNvSpPr/>
          <p:nvPr userDrawn="1"/>
        </p:nvSpPr>
        <p:spPr>
          <a:xfrm>
            <a:off x="11181285" y="2103602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A3A8348-31F9-7E4E-9FCE-3EC03B020C2A}"/>
              </a:ext>
            </a:extLst>
          </p:cNvPr>
          <p:cNvSpPr/>
          <p:nvPr userDrawn="1"/>
        </p:nvSpPr>
        <p:spPr>
          <a:xfrm>
            <a:off x="9661926" y="225084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40953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6E2E2F9-8754-024F-8BBA-BD67736F58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122"/>
          <a:stretch/>
        </p:blipFill>
        <p:spPr>
          <a:xfrm>
            <a:off x="643571" y="1652250"/>
            <a:ext cx="2529590" cy="6833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D46885E-3E3D-2243-B408-C9F9E1170D8D}"/>
              </a:ext>
            </a:extLst>
          </p:cNvPr>
          <p:cNvSpPr/>
          <p:nvPr userDrawn="1"/>
        </p:nvSpPr>
        <p:spPr>
          <a:xfrm>
            <a:off x="8086130" y="5101687"/>
            <a:ext cx="1010715" cy="595309"/>
          </a:xfrm>
          <a:prstGeom prst="rect">
            <a:avLst/>
          </a:prstGeom>
          <a:gradFill>
            <a:gsLst>
              <a:gs pos="0">
                <a:schemeClr val="accent4"/>
              </a:gs>
              <a:gs pos="100000">
                <a:schemeClr val="accent4">
                  <a:alpha val="2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7B2188-C905-524B-9420-86971C085F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86130" y="4868879"/>
            <a:ext cx="1010715" cy="2332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03424BA-A3CC-CB4A-9699-EB92FA1B5186}"/>
              </a:ext>
            </a:extLst>
          </p:cNvPr>
          <p:cNvSpPr/>
          <p:nvPr userDrawn="1"/>
        </p:nvSpPr>
        <p:spPr>
          <a:xfrm>
            <a:off x="-1" y="1993900"/>
            <a:ext cx="8591489" cy="327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46449A0-F2BF-FD42-8550-0C46C85859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3985" y="1835255"/>
            <a:ext cx="8337506" cy="1534889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4400" b="1" kern="1000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Section Header 3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DA78A3D-81C9-8B4E-B2DF-2ACDDB7602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3985" y="3510178"/>
            <a:ext cx="7596188" cy="830122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2000" kern="1000" spc="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Presentation Subtitle Lorem Ipsum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B1AE43-D0B7-474B-93DC-5F8932F4C2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63" y="6400800"/>
            <a:ext cx="278208" cy="19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298258-D5EB-964A-86E0-A9B74798DE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 flipV="1">
            <a:off x="11216640" y="0"/>
            <a:ext cx="975360" cy="22508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E4915DB-A7BA-DE4C-B1AF-30C990D6649D}"/>
              </a:ext>
            </a:extLst>
          </p:cNvPr>
          <p:cNvSpPr/>
          <p:nvPr userDrawn="1"/>
        </p:nvSpPr>
        <p:spPr>
          <a:xfrm>
            <a:off x="10494446" y="508597"/>
            <a:ext cx="172209" cy="2970605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A339B7-AC8A-454E-BFF4-9E0FFC83F2BD}"/>
              </a:ext>
            </a:extLst>
          </p:cNvPr>
          <p:cNvSpPr/>
          <p:nvPr userDrawn="1"/>
        </p:nvSpPr>
        <p:spPr>
          <a:xfrm>
            <a:off x="10075192" y="3800805"/>
            <a:ext cx="1010715" cy="3057195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B9A7DD-F846-BF42-B3F9-E99EF638F292}"/>
              </a:ext>
            </a:extLst>
          </p:cNvPr>
          <p:cNvSpPr/>
          <p:nvPr userDrawn="1"/>
        </p:nvSpPr>
        <p:spPr>
          <a:xfrm>
            <a:off x="11673043" y="1136271"/>
            <a:ext cx="518957" cy="1497690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endParaRPr lang="en-US" sz="1400" err="1"/>
          </a:p>
        </p:txBody>
      </p:sp>
    </p:spTree>
    <p:extLst>
      <p:ext uri="{BB962C8B-B14F-4D97-AF65-F5344CB8AC3E}">
        <p14:creationId xmlns:p14="http://schemas.microsoft.com/office/powerpoint/2010/main" val="941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55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104" userDrawn="1">
          <p15:clr>
            <a:srgbClr val="FBAE40"/>
          </p15:clr>
        </p15:guide>
        <p15:guide id="2" pos="456" userDrawn="1">
          <p15:clr>
            <a:srgbClr val="FBAE40"/>
          </p15:clr>
        </p15:guide>
        <p15:guide id="3" pos="114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FB58AD4-B5F7-C348-B8E3-10DC77F1F9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9986" y="914400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E67C004-B424-AE42-A574-D6412A04A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76071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8935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65778" y="1700784"/>
            <a:ext cx="10841372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20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1800" baseline="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093C5B-1855-FE4C-86A4-0F32F69CE0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5778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8589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216" userDrawn="1">
          <p15:clr>
            <a:srgbClr val="FBAE40"/>
          </p15:clr>
        </p15:guide>
        <p15:guide id="2" orient="horz" pos="4104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141C5-CA5A-D043-831B-6BAF84ED2D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53744" y="1602429"/>
            <a:ext cx="10841372" cy="4351338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90000"/>
              </a:lnSpc>
              <a:spcBef>
                <a:spcPts val="1400"/>
              </a:spcBef>
              <a:defRPr sz="22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>
              <a:lnSpc>
                <a:spcPct val="90000"/>
              </a:lnSpc>
              <a:spcBef>
                <a:spcPts val="900"/>
              </a:spcBef>
              <a:defRPr sz="18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r>
              <a:rPr lang="en-US"/>
              <a:t>First level bulleted text is Arial 22 pt.</a:t>
            </a:r>
          </a:p>
          <a:p>
            <a:pPr lvl="1"/>
            <a:r>
              <a:rPr lang="en-US"/>
              <a:t>Second level text (press tab key) is 18 pt.</a:t>
            </a:r>
          </a:p>
          <a:p>
            <a:r>
              <a:rPr lang="en-US"/>
              <a:t>Arial is the only font used in the template</a:t>
            </a:r>
          </a:p>
          <a:p>
            <a:r>
              <a:rPr lang="en-US"/>
              <a:t>All bulleted text is sentence case (capitalize first letter of first word)</a:t>
            </a:r>
          </a:p>
          <a:p>
            <a:r>
              <a:rPr lang="en-US"/>
              <a:t>Use </a:t>
            </a:r>
            <a:r>
              <a:rPr lang="en-US" b="1">
                <a:solidFill>
                  <a:schemeClr val="accent6"/>
                </a:solidFill>
              </a:rPr>
              <a:t>bold</a:t>
            </a:r>
            <a:r>
              <a:rPr lang="en-US">
                <a:solidFill>
                  <a:schemeClr val="accent6"/>
                </a:solidFill>
              </a:rPr>
              <a:t>, red </a:t>
            </a:r>
            <a:r>
              <a:rPr lang="en-US"/>
              <a:t>or both to highlight text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3162B4C-8AAC-054A-8207-7F3B050AE6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4078" y="902276"/>
            <a:ext cx="10841038" cy="41333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accent6"/>
                </a:solidFill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DD4CF1-882B-EA45-BAB0-DC78082DF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52" y="178123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86102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>
          <p15:clr>
            <a:srgbClr val="FBAE40"/>
          </p15:clr>
        </p15:guide>
        <p15:guide id="2" orient="horz" pos="410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No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4A426B-0D0E-49BD-B9AF-389607EB3C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9986" y="1292482"/>
            <a:ext cx="10831293" cy="43830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200"/>
              </a:spcBef>
              <a:spcAft>
                <a:spcPts val="1000"/>
              </a:spcAft>
              <a:buNone/>
              <a:defRPr sz="2100">
                <a:solidFill>
                  <a:srgbClr val="000000"/>
                </a:solidFill>
                <a:latin typeface="+mn-lt"/>
                <a:ea typeface="Inter" panose="020B0502030000000004" pitchFamily="34" charset="0"/>
              </a:defRPr>
            </a:lvl1pPr>
            <a:lvl2pPr marL="457200" indent="0">
              <a:spcBef>
                <a:spcPts val="1200"/>
              </a:spcBef>
              <a:spcAft>
                <a:spcPts val="1000"/>
              </a:spcAft>
              <a:buNone/>
              <a:defRPr sz="2100"/>
            </a:lvl2pPr>
            <a:lvl3pPr marL="914400" indent="0">
              <a:spcBef>
                <a:spcPts val="1200"/>
              </a:spcBef>
              <a:spcAft>
                <a:spcPts val="1000"/>
              </a:spcAft>
              <a:buNone/>
              <a:defRPr sz="2100"/>
            </a:lvl3pPr>
            <a:lvl4pPr marL="1371600" indent="0">
              <a:spcBef>
                <a:spcPts val="1200"/>
              </a:spcBef>
              <a:spcAft>
                <a:spcPts val="1000"/>
              </a:spcAft>
              <a:buNone/>
              <a:defRPr sz="2100"/>
            </a:lvl4pPr>
            <a:lvl5pPr marL="1828800" indent="0">
              <a:spcBef>
                <a:spcPts val="1200"/>
              </a:spcBef>
              <a:spcAft>
                <a:spcPts val="1000"/>
              </a:spcAft>
              <a:buNone/>
              <a:defRPr sz="21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exercitation.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.</a:t>
            </a:r>
          </a:p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 Ut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exercitation. </a:t>
            </a:r>
            <a:r>
              <a:rPr lang="en-US" err="1"/>
              <a:t>Ullamco</a:t>
            </a:r>
            <a:r>
              <a:rPr lang="en-US"/>
              <a:t> </a:t>
            </a:r>
            <a:r>
              <a:rPr lang="en-US" err="1"/>
              <a:t>laboris</a:t>
            </a:r>
            <a:r>
              <a:rPr lang="en-US"/>
              <a:t> nisi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</a:t>
            </a:r>
            <a:r>
              <a:rPr lang="en-US" err="1"/>
              <a:t>aute</a:t>
            </a:r>
            <a:r>
              <a:rPr lang="en-US"/>
              <a:t> </a:t>
            </a:r>
            <a:r>
              <a:rPr lang="en-US" err="1"/>
              <a:t>irure</a:t>
            </a:r>
            <a:r>
              <a:rPr lang="en-US"/>
              <a:t> dolor in </a:t>
            </a:r>
            <a:r>
              <a:rPr lang="en-US" err="1"/>
              <a:t>reprehenderit</a:t>
            </a:r>
            <a:r>
              <a:rPr lang="en-US"/>
              <a:t> in </a:t>
            </a:r>
            <a:r>
              <a:rPr lang="en-US" err="1"/>
              <a:t>voluptate</a:t>
            </a:r>
            <a:r>
              <a:rPr lang="en-US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D802AB-3C2E-3944-BC7A-D225AD2991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9986" y="176070"/>
            <a:ext cx="10837164" cy="72645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defRPr sz="3400" b="1" spc="0" baseline="0">
                <a:solidFill>
                  <a:srgbClr val="000000"/>
                </a:solidFill>
                <a:latin typeface="+mj-lt"/>
                <a:ea typeface="Inter" panose="020B0502030000000004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47765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56" userDrawn="1">
          <p15:clr>
            <a:srgbClr val="FBAE40"/>
          </p15:clr>
        </p15:guide>
        <p15:guide id="2" orient="horz" pos="410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E073C5-BADD-D444-8CA8-8E20906A9C2D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363" y="6400800"/>
            <a:ext cx="278208" cy="1994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82FAB0E-0D04-4245-92D3-1C9E21FDA85E}"/>
              </a:ext>
            </a:extLst>
          </p:cNvPr>
          <p:cNvSpPr txBox="1"/>
          <p:nvPr userDrawn="1"/>
        </p:nvSpPr>
        <p:spPr>
          <a:xfrm>
            <a:off x="5059901" y="6418863"/>
            <a:ext cx="1988045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189">
              <a:lnSpc>
                <a:spcPct val="90000"/>
              </a:lnSpc>
              <a:spcBef>
                <a:spcPts val="300"/>
              </a:spcBef>
            </a:pPr>
            <a:r>
              <a:rPr lang="en-US" sz="900">
                <a:solidFill>
                  <a:srgbClr val="000000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© Fortinet Inc. All Rights Reserved.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F13C7A-2ACA-3145-8E42-86979311783B}"/>
              </a:ext>
            </a:extLst>
          </p:cNvPr>
          <p:cNvPicPr>
            <a:picLocks noChangeAspect="1"/>
          </p:cNvPicPr>
          <p:nvPr userDrawn="1"/>
        </p:nvPicPr>
        <p:blipFill>
          <a:blip r:embed="rId28"/>
          <a:stretch>
            <a:fillRect/>
          </a:stretch>
        </p:blipFill>
        <p:spPr>
          <a:xfrm flipH="1" flipV="1">
            <a:off x="11216640" y="0"/>
            <a:ext cx="975360" cy="225084"/>
          </a:xfrm>
          <a:prstGeom prst="rect">
            <a:avLst/>
          </a:prstGeom>
        </p:spPr>
      </p:pic>
      <p:sp>
        <p:nvSpPr>
          <p:cNvPr id="8" name="Rectangle 26">
            <a:extLst>
              <a:ext uri="{FF2B5EF4-FFF2-40B4-BE49-F238E27FC236}">
                <a16:creationId xmlns:a16="http://schemas.microsoft.com/office/drawing/2014/main" id="{BA8B6B07-2909-6C48-A074-920DF8D68374}"/>
              </a:ext>
            </a:extLst>
          </p:cNvPr>
          <p:cNvSpPr>
            <a:spLocks noChangeArrowheads="1"/>
          </p:cNvSpPr>
          <p:nvPr userDrawn="1"/>
        </p:nvSpPr>
        <p:spPr bwMode="black">
          <a:xfrm>
            <a:off x="11570075" y="6388862"/>
            <a:ext cx="537772" cy="246983"/>
          </a:xfrm>
          <a:prstGeom prst="rect">
            <a:avLst/>
          </a:prstGeom>
        </p:spPr>
        <p:txBody>
          <a:bodyPr/>
          <a:lstStyle/>
          <a:p>
            <a:pPr lvl="0" algn="r"/>
            <a:fld id="{5266C0E3-FCB2-4D10-9980-6DFC0D8FABCB}" type="slidenum">
              <a:rPr lang="en-US" sz="1100">
                <a:solidFill>
                  <a:srgbClr val="FF0000"/>
                </a:solidFill>
              </a:rPr>
              <a:pPr lvl="0" algn="r"/>
              <a:t>‹#›</a:t>
            </a:fld>
            <a:endParaRPr lang="en-US" sz="11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40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19" r:id="rId2"/>
    <p:sldLayoutId id="2147483720" r:id="rId3"/>
    <p:sldLayoutId id="2147483721" r:id="rId4"/>
    <p:sldLayoutId id="2147483661" r:id="rId5"/>
    <p:sldLayoutId id="2147483732" r:id="rId6"/>
    <p:sldLayoutId id="2147483726" r:id="rId7"/>
    <p:sldLayoutId id="2147483730" r:id="rId8"/>
    <p:sldLayoutId id="2147483658" r:id="rId9"/>
    <p:sldLayoutId id="2147483727" r:id="rId10"/>
    <p:sldLayoutId id="2147483659" r:id="rId11"/>
    <p:sldLayoutId id="2147483708" r:id="rId12"/>
    <p:sldLayoutId id="2147483660" r:id="rId13"/>
    <p:sldLayoutId id="2147483705" r:id="rId14"/>
    <p:sldLayoutId id="2147483707" r:id="rId15"/>
    <p:sldLayoutId id="2147483710" r:id="rId16"/>
    <p:sldLayoutId id="2147483711" r:id="rId17"/>
    <p:sldLayoutId id="2147483714" r:id="rId18"/>
    <p:sldLayoutId id="2147483716" r:id="rId19"/>
    <p:sldLayoutId id="2147483718" r:id="rId20"/>
    <p:sldLayoutId id="2147483761" r:id="rId21"/>
    <p:sldLayoutId id="2147483762" r:id="rId22"/>
    <p:sldLayoutId id="2147483763" r:id="rId23"/>
    <p:sldLayoutId id="2147483764" r:id="rId24"/>
    <p:sldLayoutId id="2147483766" r:id="rId2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5ACBF0"/>
          </p15:clr>
        </p15:guide>
        <p15:guide id="2" orient="horz" pos="2160" userDrawn="1">
          <p15:clr>
            <a:srgbClr val="5ACBF0"/>
          </p15:clr>
        </p15:guide>
        <p15:guide id="3" pos="216" userDrawn="1">
          <p15:clr>
            <a:srgbClr val="5ACBF0"/>
          </p15:clr>
        </p15:guide>
        <p15:guide id="4" pos="7464" userDrawn="1">
          <p15:clr>
            <a:srgbClr val="5ACBF0"/>
          </p15:clr>
        </p15:guide>
        <p15:guide id="5" orient="horz" pos="840" userDrawn="1">
          <p15:clr>
            <a:srgbClr val="5ACBF0"/>
          </p15:clr>
        </p15:guide>
        <p15:guide id="6" orient="horz" pos="1864" userDrawn="1">
          <p15:clr>
            <a:srgbClr val="5ACBF0"/>
          </p15:clr>
        </p15:guide>
        <p15:guide id="7" orient="horz" pos="2886" userDrawn="1">
          <p15:clr>
            <a:srgbClr val="5ACBF0"/>
          </p15:clr>
        </p15:guide>
        <p15:guide id="8" orient="horz" pos="3893" userDrawn="1">
          <p15:clr>
            <a:srgbClr val="5ACBF0"/>
          </p15:clr>
        </p15:guide>
        <p15:guide id="9" pos="1498" userDrawn="1">
          <p15:clr>
            <a:srgbClr val="5ACBF0"/>
          </p15:clr>
        </p15:guide>
        <p15:guide id="10" pos="1600" userDrawn="1">
          <p15:clr>
            <a:srgbClr val="5ACBF0"/>
          </p15:clr>
        </p15:guide>
        <p15:guide id="11" pos="2644" userDrawn="1">
          <p15:clr>
            <a:srgbClr val="5ACBF0"/>
          </p15:clr>
        </p15:guide>
        <p15:guide id="12" pos="2747" userDrawn="1">
          <p15:clr>
            <a:srgbClr val="5ACBF0"/>
          </p15:clr>
        </p15:guide>
        <p15:guide id="13" pos="3792" userDrawn="1">
          <p15:clr>
            <a:srgbClr val="5ACBF0"/>
          </p15:clr>
        </p15:guide>
        <p15:guide id="14" pos="3888" userDrawn="1">
          <p15:clr>
            <a:srgbClr val="5ACBF0"/>
          </p15:clr>
        </p15:guide>
        <p15:guide id="15" pos="4934" userDrawn="1">
          <p15:clr>
            <a:srgbClr val="5ACBF0"/>
          </p15:clr>
        </p15:guide>
        <p15:guide id="16" pos="5034" userDrawn="1">
          <p15:clr>
            <a:srgbClr val="5ACBF0"/>
          </p15:clr>
        </p15:guide>
        <p15:guide id="17" pos="6081" userDrawn="1">
          <p15:clr>
            <a:srgbClr val="5ACBF0"/>
          </p15:clr>
        </p15:guide>
        <p15:guide id="18" pos="6183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artnerportal.fortinet.com/prm/English/s/assets?renderMode=Collection&amp;q=SASE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global.fortinet.com/lp-en-eb-sase-for-dummies?utm_source=Email&amp;utm_medium=Sales&amp;utm_campaign=UnifiedSASE-GLOBAL-Global&amp;utm_content=DG-sase-dummies-guide-G&amp;utm_term=SASE&amp;lsci=701Hr000002Rxv8IAC&amp;meeting_offer__c=&amp;UID=ftnt-7368-052066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fndn.fortinet.net/index.php?/tools/fortisase-calculato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fortinet.com/product/fortisase" TargetMode="External"/><Relationship Id="rId7" Type="http://schemas.openxmlformats.org/officeDocument/2006/relationships/hyperlink" Target="https://video.fortinet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hyperlink" Target="https://training.fortinet.com/local/staticpage/view.php?page=fcss_sase" TargetMode="Externa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m.kaon.com/c/ft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fndn.fortinet.net/index.php?/one-click-demo/" TargetMode="External"/><Relationship Id="rId5" Type="http://schemas.openxmlformats.org/officeDocument/2006/relationships/image" Target="../media/image14.png"/><Relationship Id="rId4" Type="http://schemas.openxmlformats.org/officeDocument/2006/relationships/hyperlink" Target="https://www.fortinet.com/demo-center" TargetMode="External"/><Relationship Id="rId9" Type="http://schemas.openxmlformats.org/officeDocument/2006/relationships/hyperlink" Target="https://status.fortisase.com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19D83-AC6C-2607-74EA-666B9BF8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32511-417C-D2CC-2862-0533A9EAE1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z="4000" dirty="0"/>
              <a:t>Herramientas para SASE de Fortinet que le ayudarán en su día a día </a:t>
            </a:r>
            <a:endParaRPr lang="en-US" sz="4000" dirty="0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81BD4B1-C713-D081-8D8E-7091121D6240}"/>
              </a:ext>
            </a:extLst>
          </p:cNvPr>
          <p:cNvSpPr txBox="1">
            <a:spLocks/>
          </p:cNvSpPr>
          <p:nvPr/>
        </p:nvSpPr>
        <p:spPr>
          <a:xfrm>
            <a:off x="2184734" y="4164364"/>
            <a:ext cx="3293872" cy="942949"/>
          </a:xfrm>
          <a:prstGeom prst="rect">
            <a:avLst/>
          </a:prstGeom>
        </p:spPr>
        <p:txBody>
          <a:bodyPr lIns="0" tIns="0" rIns="91440" bIns="45720" anchor="t" anchorCtr="0">
            <a:noAutofit/>
          </a:bodyPr>
          <a:lstStyle>
            <a:lvl1pPr marL="0" indent="0" algn="l" defTabSz="91424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accent6"/>
              </a:buClr>
              <a:buFont typeface="Wingdings" panose="05000000000000000000" pitchFamily="2" charset="2"/>
              <a:buNone/>
              <a:defRPr lang="en-US" sz="21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615843" indent="-256073" algn="l" defTabSz="91424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Font typeface="Arial" panose="020B0604020202020204" pitchFamily="34" charset="0"/>
              <a:buChar char="»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4078" indent="-241258" algn="l" defTabSz="91424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§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7127" indent="-256073" algn="l" defTabSz="91424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Font typeface="Arial" panose="020B0604020202020204" pitchFamily="34" charset="0"/>
              <a:buChar char="»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3991" indent="-243375" algn="l" defTabSz="91424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6"/>
              </a:buClr>
              <a:buFont typeface="Wingdings" panose="05000000000000000000" pitchFamily="2" charset="2"/>
              <a:buChar char="§"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160" indent="-228560" algn="l" defTabSz="91424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280" indent="-228560" algn="l" defTabSz="91424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400" indent="-228560" algn="l" defTabSz="91424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520" indent="-228560" algn="l" defTabSz="91424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281C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Equipo Fortinet</a:t>
            </a:r>
          </a:p>
          <a:p>
            <a:pPr marL="0" marR="0" lvl="0" indent="0" algn="l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281C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lt"/>
                <a:cs typeface="Arial" panose="020B0604020202020204"/>
              </a:rPr>
              <a:t>Systems Engineers - Partners</a:t>
            </a:r>
          </a:p>
        </p:txBody>
      </p:sp>
    </p:spTree>
    <p:extLst>
      <p:ext uri="{BB962C8B-B14F-4D97-AF65-F5344CB8AC3E}">
        <p14:creationId xmlns:p14="http://schemas.microsoft.com/office/powerpoint/2010/main" val="1687537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42521A-B5BA-0337-4C3D-E12F13DD0D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4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985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ACB08F-519D-5698-4D84-DA6E1DA30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91" y="525619"/>
            <a:ext cx="11690210" cy="61958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010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D0C9D8-8E38-F4B3-6D7C-362A39CB5B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551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577614-AD0C-CB0D-E44D-2F21212071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3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6145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82E8E6D-0CB1-1F02-8AC1-B2F2C1C072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57" y="1265192"/>
            <a:ext cx="11746286" cy="15474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0B7184-89D4-49A0-1C2E-D69E4E67F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07" y="3032462"/>
            <a:ext cx="11690286" cy="31136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080C10-A6E8-8C87-098F-6489D9985910}"/>
              </a:ext>
            </a:extLst>
          </p:cNvPr>
          <p:cNvSpPr txBox="1"/>
          <p:nvPr/>
        </p:nvSpPr>
        <p:spPr>
          <a:xfrm>
            <a:off x="222857" y="522165"/>
            <a:ext cx="5458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800" b="1" dirty="0"/>
              <a:t>Use Case – </a:t>
            </a:r>
            <a:r>
              <a:rPr lang="es-CO" sz="2800" b="1" dirty="0" err="1"/>
              <a:t>Billing</a:t>
            </a:r>
            <a:r>
              <a:rPr lang="es-CO" sz="2800" b="1" dirty="0"/>
              <a:t> </a:t>
            </a:r>
            <a:r>
              <a:rPr lang="es-CO" sz="2800" b="1" dirty="0" err="1"/>
              <a:t>Of</a:t>
            </a:r>
            <a:r>
              <a:rPr lang="es-CO" sz="2800" b="1" dirty="0"/>
              <a:t> </a:t>
            </a:r>
            <a:r>
              <a:rPr lang="es-CO" sz="2800" b="1" dirty="0" err="1"/>
              <a:t>Materials</a:t>
            </a:r>
            <a:endParaRPr 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414135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6F0ADE-A5EB-780A-74B0-41E885499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08" y="1735270"/>
            <a:ext cx="11635565" cy="13618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5D9DA8-1B48-AA20-0890-8D9749F12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08" y="3907542"/>
            <a:ext cx="11623584" cy="9600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6B9451-8205-691B-20E7-3DDFC01AE193}"/>
              </a:ext>
            </a:extLst>
          </p:cNvPr>
          <p:cNvSpPr txBox="1"/>
          <p:nvPr/>
        </p:nvSpPr>
        <p:spPr>
          <a:xfrm>
            <a:off x="284208" y="551174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800" b="1" dirty="0"/>
              <a:t>Use Case – </a:t>
            </a:r>
            <a:r>
              <a:rPr lang="es-CO" sz="2800" b="1" dirty="0" err="1"/>
              <a:t>Billing</a:t>
            </a:r>
            <a:r>
              <a:rPr lang="es-CO" sz="2800" b="1" dirty="0"/>
              <a:t> </a:t>
            </a:r>
            <a:r>
              <a:rPr lang="es-CO" sz="2800" b="1" dirty="0" err="1"/>
              <a:t>Of</a:t>
            </a:r>
            <a:r>
              <a:rPr lang="es-CO" sz="2800" b="1" dirty="0"/>
              <a:t> </a:t>
            </a:r>
            <a:r>
              <a:rPr lang="es-CO" sz="2800" b="1" dirty="0" err="1"/>
              <a:t>Materials</a:t>
            </a:r>
            <a:endParaRPr 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231246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59A9D-6CCA-B63C-5020-8401AFC04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B166F972-8349-9E96-A5D2-0B9CA75FD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25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256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FC7EB-8854-B0CA-3912-DF1C337A6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8606-E7D1-558C-5810-AA1AEB2A86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/>
              <a:t>SASE Tools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519294-27EE-FD6E-B83A-4419FA42BD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384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10B3A4-6D96-C25C-E890-5233232416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Portales de Fortinet para Partners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FDFD32C-30FD-472A-D276-5B542FBF6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¿</a:t>
            </a:r>
            <a:r>
              <a:rPr lang="en-US" err="1"/>
              <a:t>Dónde</a:t>
            </a:r>
            <a:r>
              <a:rPr lang="en-US"/>
              <a:t> </a:t>
            </a:r>
            <a:r>
              <a:rPr lang="en-US" err="1"/>
              <a:t>Explorar</a:t>
            </a:r>
            <a:r>
              <a:rPr lang="en-US"/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D1420E-AFA8-0D53-479C-BDB56F9AD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84745" y="2045539"/>
            <a:ext cx="2766923" cy="27669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AB949A-3840-0037-3F86-CFF876F01AB9}"/>
              </a:ext>
            </a:extLst>
          </p:cNvPr>
          <p:cNvSpPr txBox="1"/>
          <p:nvPr/>
        </p:nvSpPr>
        <p:spPr>
          <a:xfrm>
            <a:off x="1184745" y="4812462"/>
            <a:ext cx="2766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Fortinet SASE Calculator</a:t>
            </a:r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60F21BED-F53C-70DE-3109-B146AC94EC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799127" y="2045539"/>
            <a:ext cx="2766922" cy="276692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AD4A543A-41F4-609D-61ED-2B0D22B38A28}"/>
              </a:ext>
            </a:extLst>
          </p:cNvPr>
          <p:cNvSpPr txBox="1"/>
          <p:nvPr/>
        </p:nvSpPr>
        <p:spPr>
          <a:xfrm>
            <a:off x="4664299" y="4812461"/>
            <a:ext cx="30365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Unified SASE For Dummies</a:t>
            </a:r>
            <a:endParaRPr lang="en-US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86B0C5C-C219-5281-F096-04035706BF1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413508" y="2045539"/>
            <a:ext cx="2766922" cy="276692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E6D7275-A37B-7C57-D870-972A05B9D64A}"/>
              </a:ext>
            </a:extLst>
          </p:cNvPr>
          <p:cNvSpPr txBox="1"/>
          <p:nvPr/>
        </p:nvSpPr>
        <p:spPr>
          <a:xfrm>
            <a:off x="8413508" y="4812461"/>
            <a:ext cx="32160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8"/>
              </a:rPr>
              <a:t>Fortinet Partner Portal SASE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24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433C2C-A84E-874C-BD20-9F19EF8DD8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Portales de </a:t>
            </a:r>
            <a:r>
              <a:rPr lang="en-US" err="1"/>
              <a:t>estudio</a:t>
            </a:r>
            <a:r>
              <a:rPr lang="en-US"/>
              <a:t> y base de </a:t>
            </a:r>
            <a:r>
              <a:rPr lang="en-US" err="1"/>
              <a:t>conocimientos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0ED27FF-1BEC-A216-25DF-ED076D6E2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ctr" anchorCtr="0">
            <a:noAutofit/>
          </a:bodyPr>
          <a:lstStyle/>
          <a:p>
            <a:r>
              <a:rPr lang="en-US">
                <a:ea typeface="+mj-lt"/>
                <a:cs typeface="+mj-lt"/>
              </a:rPr>
              <a:t>¿</a:t>
            </a:r>
            <a:r>
              <a:rPr lang="en-US" err="1">
                <a:ea typeface="+mj-lt"/>
                <a:cs typeface="+mj-lt"/>
              </a:rPr>
              <a:t>Donde</a:t>
            </a:r>
            <a:r>
              <a:rPr lang="en-US">
                <a:ea typeface="+mj-lt"/>
                <a:cs typeface="+mj-lt"/>
              </a:rPr>
              <a:t> </a:t>
            </a:r>
            <a:r>
              <a:rPr lang="en-US" err="1">
                <a:ea typeface="+mj-lt"/>
                <a:cs typeface="+mj-lt"/>
              </a:rPr>
              <a:t>estudiar</a:t>
            </a:r>
            <a:r>
              <a:rPr lang="en-US">
                <a:ea typeface="+mj-lt"/>
                <a:cs typeface="+mj-lt"/>
              </a:rPr>
              <a:t>?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599B75-877D-5AC3-43E6-D756F0FE33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84245" y="1909506"/>
            <a:ext cx="2743200" cy="2743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4260F9-64CC-A199-9347-D97C3471241B}"/>
              </a:ext>
            </a:extLst>
          </p:cNvPr>
          <p:cNvSpPr txBox="1"/>
          <p:nvPr/>
        </p:nvSpPr>
        <p:spPr>
          <a:xfrm>
            <a:off x="884245" y="4753109"/>
            <a:ext cx="3005951" cy="3416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189">
              <a:lnSpc>
                <a:spcPct val="90000"/>
              </a:lnSpc>
              <a:spcBef>
                <a:spcPts val="300"/>
              </a:spcBef>
            </a:pPr>
            <a:r>
              <a:rPr lang="en-US" dirty="0">
                <a:hlinkClick r:id="rId3"/>
              </a:rPr>
              <a:t>Docs Fortinet SASE Library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25BD94-313F-5B55-8663-85DEC20A83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663644" y="1909506"/>
            <a:ext cx="2743200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6B7DDE-3194-B426-8806-8C78040A31F4}"/>
              </a:ext>
            </a:extLst>
          </p:cNvPr>
          <p:cNvSpPr txBox="1"/>
          <p:nvPr/>
        </p:nvSpPr>
        <p:spPr>
          <a:xfrm>
            <a:off x="4285248" y="4755345"/>
            <a:ext cx="3621504" cy="3416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189">
              <a:lnSpc>
                <a:spcPct val="90000"/>
              </a:lnSpc>
              <a:spcBef>
                <a:spcPts val="300"/>
              </a:spcBef>
            </a:pPr>
            <a:r>
              <a:rPr lang="en-US" dirty="0">
                <a:hlinkClick r:id="rId5"/>
              </a:rPr>
              <a:t>Fortinet Certified Specialist SASE</a:t>
            </a:r>
            <a:endParaRPr lang="en-US" dirty="0"/>
          </a:p>
        </p:txBody>
      </p:sp>
      <p:pic>
        <p:nvPicPr>
          <p:cNvPr id="8" name="Picture 7" descr="A qr code with black dots&#10;&#10;Description automatically generated">
            <a:extLst>
              <a:ext uri="{FF2B5EF4-FFF2-40B4-BE49-F238E27FC236}">
                <a16:creationId xmlns:a16="http://schemas.microsoft.com/office/drawing/2014/main" id="{D622792F-6E61-054B-3871-3694929924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3043" y="1861963"/>
            <a:ext cx="2823055" cy="2823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567CC3-46AF-8099-E503-AABBDD9200F7}"/>
              </a:ext>
            </a:extLst>
          </p:cNvPr>
          <p:cNvSpPr txBox="1"/>
          <p:nvPr/>
        </p:nvSpPr>
        <p:spPr>
          <a:xfrm>
            <a:off x="8948541" y="4802656"/>
            <a:ext cx="1732205" cy="3416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189">
              <a:lnSpc>
                <a:spcPct val="90000"/>
              </a:lnSpc>
              <a:spcBef>
                <a:spcPts val="300"/>
              </a:spcBef>
            </a:pPr>
            <a:r>
              <a:rPr lang="en-US" dirty="0">
                <a:hlinkClick r:id="rId7"/>
              </a:rPr>
              <a:t>Fortinet Videos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79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BEFF324-EC62-021A-A638-8E47876F84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lIns="91440" tIns="45720" rIns="91440" bIns="45720" anchor="t"/>
          <a:lstStyle/>
          <a:p>
            <a:r>
              <a:rPr lang="en-US">
                <a:cs typeface="Arial"/>
              </a:rPr>
              <a:t>Portales de herramientas de </a:t>
            </a:r>
            <a:r>
              <a:rPr lang="en-US" err="1">
                <a:cs typeface="Arial"/>
              </a:rPr>
              <a:t>demostración</a:t>
            </a:r>
            <a:r>
              <a:rPr lang="en-US">
                <a:cs typeface="Arial"/>
              </a:rPr>
              <a:t> y </a:t>
            </a:r>
            <a:r>
              <a:rPr lang="en-US" err="1">
                <a:cs typeface="Arial"/>
              </a:rPr>
              <a:t>laboratorios</a:t>
            </a:r>
            <a:endParaRPr lang="en-US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71FDCB-3E42-FC0C-F52C-008301039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Demostraciones</a:t>
            </a:r>
            <a:r>
              <a:rPr lang="en-US"/>
              <a:t> de las </a:t>
            </a:r>
            <a:r>
              <a:rPr lang="en-US" err="1"/>
              <a:t>Soluciones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FC27D-A6F9-C46F-9D04-89D99E880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719" y="2120046"/>
            <a:ext cx="2617909" cy="26179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A8786D-F838-95DA-C15C-05B23A64B027}"/>
              </a:ext>
            </a:extLst>
          </p:cNvPr>
          <p:cNvSpPr txBox="1"/>
          <p:nvPr/>
        </p:nvSpPr>
        <p:spPr>
          <a:xfrm>
            <a:off x="1237989" y="4737954"/>
            <a:ext cx="23233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4"/>
              </a:rPr>
              <a:t>Fortinet Product Demos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638878-C413-8028-0EC4-DB015A097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055" y="2120046"/>
            <a:ext cx="2617909" cy="26179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AD9F0B0-CF1A-6135-E230-6CF393CF6CEE}"/>
              </a:ext>
            </a:extLst>
          </p:cNvPr>
          <p:cNvSpPr txBox="1"/>
          <p:nvPr/>
        </p:nvSpPr>
        <p:spPr>
          <a:xfrm>
            <a:off x="4893286" y="4737954"/>
            <a:ext cx="24054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1-Click Demo- FNDN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3968EF6-E755-D51A-265B-E7A1BBC1E7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14711" y="2120046"/>
            <a:ext cx="2617909" cy="261790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A74D0E1-E384-9B50-8495-B059EF0E5007}"/>
              </a:ext>
            </a:extLst>
          </p:cNvPr>
          <p:cNvSpPr txBox="1"/>
          <p:nvPr/>
        </p:nvSpPr>
        <p:spPr>
          <a:xfrm>
            <a:off x="8104293" y="4737953"/>
            <a:ext cx="30387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8"/>
              </a:rPr>
              <a:t>Fortinet Interactive IT-OT Demo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FD7700-9474-F53D-86C7-0FA8189486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11237" y="2120040"/>
            <a:ext cx="2617909" cy="26179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9EF9EF-BA43-2271-C690-CF8718472E3B}"/>
              </a:ext>
            </a:extLst>
          </p:cNvPr>
          <p:cNvSpPr txBox="1"/>
          <p:nvPr/>
        </p:nvSpPr>
        <p:spPr>
          <a:xfrm>
            <a:off x="9587778" y="4876447"/>
            <a:ext cx="30387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hlinkClick r:id="rId9"/>
              </a:rPr>
              <a:t>FortiSASE</a:t>
            </a:r>
            <a:r>
              <a:rPr lang="en-US" dirty="0">
                <a:hlinkClick r:id="rId9"/>
              </a:rPr>
              <a:t> POP´s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93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3099C-F82C-622B-4730-4B260D7216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CO" dirty="0" err="1"/>
              <a:t>Customer</a:t>
            </a:r>
            <a:r>
              <a:rPr lang="es-CO" dirty="0"/>
              <a:t> use case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6B755F-3C1D-5C7F-1CCB-0F9531D9FC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842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E549340-FF80-4071-6FFC-0823ADBB4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/>
              <a:t>Preguntas de descubrimiento: al vender SASE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9933B-1239-2364-5E43-FC8EFE495B02}"/>
              </a:ext>
            </a:extLst>
          </p:cNvPr>
          <p:cNvSpPr txBox="1"/>
          <p:nvPr/>
        </p:nvSpPr>
        <p:spPr>
          <a:xfrm>
            <a:off x="226423" y="931817"/>
            <a:ext cx="1022386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s-CO" sz="1200" dirty="0"/>
              <a:t>¿Cómo ha cambiado tu lugar de trabajo en los últimos 12-24 meses (remoto, híbrido, contratistas)?</a:t>
            </a:r>
            <a:br>
              <a:rPr lang="es-CO" sz="1200" dirty="0"/>
            </a:br>
            <a:r>
              <a:rPr lang="es-CO" sz="1200" dirty="0"/>
              <a:t>
¿Qué crecimiento prevés en usuarios, ubicaciones o aplicaciones en la nube en los próximos 1-2 años?</a:t>
            </a:r>
            <a:br>
              <a:rPr lang="es-CO" sz="1200" dirty="0"/>
            </a:br>
            <a:r>
              <a:rPr lang="es-CO" sz="1200" dirty="0"/>
              <a:t>
¿Cómo acceden hoy los usuarios remotos a las aplicaciones?</a:t>
            </a:r>
            <a:br>
              <a:rPr lang="es-CO" sz="1200" dirty="0"/>
            </a:br>
            <a:r>
              <a:rPr lang="es-CO" sz="1200" dirty="0"/>
              <a:t>
¿Cómo limitas el movimiento lateral una vez que el usuario está conectado?</a:t>
            </a:r>
            <a:br>
              <a:rPr lang="es-CO" sz="1200" dirty="0"/>
            </a:br>
            <a:r>
              <a:rPr lang="es-CO" sz="1200" dirty="0"/>
              <a:t>
¿Cómo se hace cumplir la seguridad constante para los usuarios dentro y fuera de la red?</a:t>
            </a:r>
            <a:br>
              <a:rPr lang="es-CO" sz="1200" dirty="0"/>
            </a:br>
            <a:r>
              <a:rPr lang="es-CO" sz="1200" dirty="0"/>
              <a:t>
¿Cómo validas la identidad del usuario y la postura del dispositivo antes de conceder el acceso?</a:t>
            </a:r>
            <a:br>
              <a:rPr lang="es-CO" sz="1200" dirty="0"/>
            </a:br>
            <a:r>
              <a:rPr lang="es-CO" sz="1200" dirty="0"/>
              <a:t>
¿Qué pasaría si la cuenta de un usuario se ve comprometida?</a:t>
            </a:r>
            <a:br>
              <a:rPr lang="es-CO" sz="1200" dirty="0"/>
            </a:br>
            <a:r>
              <a:rPr lang="es-CO" sz="1200" dirty="0"/>
              <a:t>
¿Cuántos proveedores están actualmente involucrados en seguridad web, seguridad en la nube y acceso remoto?</a:t>
            </a:r>
            <a:br>
              <a:rPr lang="es-CO" sz="1200" dirty="0"/>
            </a:br>
            <a:r>
              <a:rPr lang="es-CO" sz="1200" dirty="0"/>
              <a:t>
¿Se gestionan las políticas de firewall SWG, CASB, ZTNA en consolas separadas?</a:t>
            </a:r>
            <a:br>
              <a:rPr lang="es-CO" sz="1200" dirty="0"/>
            </a:br>
            <a:r>
              <a:rPr lang="es-CO" sz="1200" dirty="0"/>
              <a:t>
¿Qué permitiría una reducción del 40-50% en el gasto en redes y seguridad para el negocio?</a:t>
            </a:r>
            <a:br>
              <a:rPr lang="es-CO" sz="1200" dirty="0"/>
            </a:br>
            <a:r>
              <a:rPr lang="es-CO" sz="1200" dirty="0"/>
              <a:t>
¿Qué aplicaciones SaaS y en la nube son las más críticas para tu negocio?</a:t>
            </a:r>
            <a:br>
              <a:rPr lang="es-CO" sz="1200" dirty="0"/>
            </a:br>
            <a:r>
              <a:rPr lang="es-CO" sz="1200" dirty="0"/>
              <a:t>
¿Tienes información sobre el uso riesgoso de SaaS o el movimiento de datos?</a:t>
            </a:r>
            <a:br>
              <a:rPr lang="es-CO" sz="1200" dirty="0"/>
            </a:br>
            <a:r>
              <a:rPr lang="es-CO" sz="1200" dirty="0"/>
              <a:t>
¿Qué controles de acceso </a:t>
            </a:r>
            <a:r>
              <a:rPr lang="es-CO" sz="1200" dirty="0" err="1"/>
              <a:t>GenAI</a:t>
            </a:r>
            <a:r>
              <a:rPr lang="es-CO" sz="1200" dirty="0"/>
              <a:t> existen hoy en día?</a:t>
            </a:r>
            <a:br>
              <a:rPr lang="es-CO" sz="1200" dirty="0"/>
            </a:br>
            <a:r>
              <a:rPr lang="es-CO" sz="1200" dirty="0"/>
              <a:t>
¿Están las </a:t>
            </a:r>
            <a:r>
              <a:rPr lang="es-CO" sz="1200" b="1" dirty="0"/>
              <a:t>iniciativas de Zero </a:t>
            </a:r>
            <a:r>
              <a:rPr lang="es-CO" sz="1200" dirty="0"/>
              <a:t>Trust en la hoja de ruta? ¿Se discute esto a nivel ejecutivo?</a:t>
            </a:r>
            <a:br>
              <a:rPr lang="es-CO" sz="1200" dirty="0"/>
            </a:br>
            <a:r>
              <a:rPr lang="es-CO" sz="1200" dirty="0"/>
              <a:t>
¿Qué tamaño tiene el equipo que gestiona la red y la seguridad: son lo mismo o están alineados?</a:t>
            </a:r>
            <a:endParaRPr lang="en-US" sz="1200" dirty="0"/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08D8E002-620F-7ABD-FA3C-9C9D7CDED527}"/>
              </a:ext>
            </a:extLst>
          </p:cNvPr>
          <p:cNvSpPr/>
          <p:nvPr/>
        </p:nvSpPr>
        <p:spPr>
          <a:xfrm>
            <a:off x="8642649" y="1050587"/>
            <a:ext cx="447473" cy="220817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E1F4BE52-3655-C0C0-EE93-C97F7B23418D}"/>
              </a:ext>
            </a:extLst>
          </p:cNvPr>
          <p:cNvSpPr/>
          <p:nvPr/>
        </p:nvSpPr>
        <p:spPr>
          <a:xfrm>
            <a:off x="8642649" y="3550596"/>
            <a:ext cx="447473" cy="92412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97178432-3D90-E021-2D28-7326F12E0CCE}"/>
              </a:ext>
            </a:extLst>
          </p:cNvPr>
          <p:cNvSpPr/>
          <p:nvPr/>
        </p:nvSpPr>
        <p:spPr>
          <a:xfrm>
            <a:off x="8730198" y="4717915"/>
            <a:ext cx="252920" cy="117704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502B52-24D7-0473-4BB0-3278202B8C06}"/>
              </a:ext>
            </a:extLst>
          </p:cNvPr>
          <p:cNvSpPr txBox="1"/>
          <p:nvPr/>
        </p:nvSpPr>
        <p:spPr>
          <a:xfrm>
            <a:off x="9167250" y="1850966"/>
            <a:ext cx="2101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Securing Hybrid Employees/ Users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A90EFC-BF9E-FD2F-8461-E2117A2F783A}"/>
              </a:ext>
            </a:extLst>
          </p:cNvPr>
          <p:cNvSpPr txBox="1"/>
          <p:nvPr/>
        </p:nvSpPr>
        <p:spPr>
          <a:xfrm>
            <a:off x="9148490" y="3843382"/>
            <a:ext cx="2461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Vendor Consolidation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46049-B926-B96A-3838-43147E23A21F}"/>
              </a:ext>
            </a:extLst>
          </p:cNvPr>
          <p:cNvSpPr txBox="1"/>
          <p:nvPr/>
        </p:nvSpPr>
        <p:spPr>
          <a:xfrm>
            <a:off x="8987288" y="5119316"/>
            <a:ext cx="2461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Securing Application</a:t>
            </a:r>
          </a:p>
          <a:p>
            <a:pPr algn="ctr"/>
            <a:r>
              <a:rPr lang="en-US" sz="1600" b="1" dirty="0"/>
              <a:t>Access</a:t>
            </a:r>
          </a:p>
        </p:txBody>
      </p:sp>
    </p:spTree>
    <p:extLst>
      <p:ext uri="{BB962C8B-B14F-4D97-AF65-F5344CB8AC3E}">
        <p14:creationId xmlns:p14="http://schemas.microsoft.com/office/powerpoint/2010/main" val="197554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customer's metrics&#10;&#10;AI-generated content may be incorrect.">
            <a:extLst>
              <a:ext uri="{FF2B5EF4-FFF2-40B4-BE49-F238E27FC236}">
                <a16:creationId xmlns:a16="http://schemas.microsoft.com/office/drawing/2014/main" id="{B5C929F8-3115-96F4-DD80-27D201CE4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9929"/>
            <a:ext cx="12192000" cy="608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83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AABCA8-9940-29ED-259D-D3DB2CD97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834"/>
            <a:ext cx="11983650" cy="65174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295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ortinet Theme">
  <a:themeElements>
    <a:clrScheme name="Fortinet-2021">
      <a:dk1>
        <a:srgbClr val="000000"/>
      </a:dk1>
      <a:lt1>
        <a:srgbClr val="FFFFFF"/>
      </a:lt1>
      <a:dk2>
        <a:srgbClr val="B3B3B3"/>
      </a:dk2>
      <a:lt2>
        <a:srgbClr val="E6E6E6"/>
      </a:lt2>
      <a:accent1>
        <a:srgbClr val="48D597"/>
      </a:accent1>
      <a:accent2>
        <a:srgbClr val="2CCCD3"/>
      </a:accent2>
      <a:accent3>
        <a:srgbClr val="307FE2"/>
      </a:accent3>
      <a:accent4>
        <a:srgbClr val="9063CD"/>
      </a:accent4>
      <a:accent5>
        <a:srgbClr val="A2B2C8"/>
      </a:accent5>
      <a:accent6>
        <a:srgbClr val="DA281C"/>
      </a:accent6>
      <a:hlink>
        <a:srgbClr val="0081E9"/>
      </a:hlink>
      <a:folHlink>
        <a:srgbClr val="307FE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solidFill>
            <a:schemeClr val="accent6"/>
          </a:solidFill>
        </a:ln>
      </a:spPr>
      <a:bodyPr rtlCol="0" anchor="ctr"/>
      <a:lstStyle>
        <a:defPPr algn="ctr">
          <a:lnSpc>
            <a:spcPct val="90000"/>
          </a:lnSpc>
          <a:spcBef>
            <a:spcPts val="300"/>
          </a:spcBef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 defTabSz="457189">
          <a:lnSpc>
            <a:spcPct val="90000"/>
          </a:lnSpc>
          <a:spcBef>
            <a:spcPts val="300"/>
          </a:spcBef>
          <a:defRPr sz="1400" dirty="0" smtClean="0">
            <a:solidFill>
              <a:srgbClr val="000000"/>
            </a:solidFill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TNT_PPT_16x9_Light_Template" id="{E2927C15-4D51-1141-9B5B-3E5EBD9E1F19}" vid="{E613442D-DD53-974C-8910-4A1CD2C115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CF52A6827C9444B48E3FB1946F0E93" ma:contentTypeVersion="15" ma:contentTypeDescription="Create a new document." ma:contentTypeScope="" ma:versionID="8660a4bbfa5c3f87c5227b5d8f3661e7">
  <xsd:schema xmlns:xsd="http://www.w3.org/2001/XMLSchema" xmlns:xs="http://www.w3.org/2001/XMLSchema" xmlns:p="http://schemas.microsoft.com/office/2006/metadata/properties" xmlns:ns2="045b5842-c199-4f78-b51f-591a57e7bb2b" xmlns:ns3="bcbac138-1889-45ac-863a-d6d3b7fc631d" targetNamespace="http://schemas.microsoft.com/office/2006/metadata/properties" ma:root="true" ma:fieldsID="ff41b526375841d824388547fd137cc1" ns2:_="" ns3:_="">
    <xsd:import namespace="045b5842-c199-4f78-b51f-591a57e7bb2b"/>
    <xsd:import namespace="bcbac138-1889-45ac-863a-d6d3b7fc63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5b5842-c199-4f78-b51f-591a57e7bb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37c7e1d-08f1-45b1-b725-95e43607a7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bac138-1889-45ac-863a-d6d3b7fc631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0292957-d0c4-430e-a25d-1591601dfc06}" ma:internalName="TaxCatchAll" ma:showField="CatchAllData" ma:web="bcbac138-1889-45ac-863a-d6d3b7fc63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7B3AA29-E19E-43E2-95DE-33FFFFF37EAF}">
  <ds:schemaRefs>
    <ds:schemaRef ds:uri="045b5842-c199-4f78-b51f-591a57e7bb2b"/>
    <ds:schemaRef ds:uri="bcbac138-1889-45ac-863a-d6d3b7fc631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7E78536-6AF5-4B89-AB4D-7960F53DA4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Fortinet Theme</Template>
  <TotalTime>479</TotalTime>
  <Words>466</Words>
  <Application>Microsoft Office PowerPoint</Application>
  <PresentationFormat>Widescreen</PresentationFormat>
  <Paragraphs>52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Inter</vt:lpstr>
      <vt:lpstr>Wingdings</vt:lpstr>
      <vt:lpstr>Fortinet Theme</vt:lpstr>
      <vt:lpstr>Herramientas para SASE de Fortinet que le ayudarán en su día a día </vt:lpstr>
      <vt:lpstr>SASE Tools</vt:lpstr>
      <vt:lpstr>¿Dónde Explorar?</vt:lpstr>
      <vt:lpstr>¿Donde estudiar?</vt:lpstr>
      <vt:lpstr>Demostraciones de las Soluciones</vt:lpstr>
      <vt:lpstr>Customer use case </vt:lpstr>
      <vt:lpstr>Preguntas de descubrimiento: al vender SASE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Robin Liao</dc:creator>
  <cp:keywords/>
  <dc:description/>
  <cp:lastModifiedBy>Felipe Camacho</cp:lastModifiedBy>
  <cp:revision>5</cp:revision>
  <cp:lastPrinted>2021-01-11T23:45:02Z</cp:lastPrinted>
  <dcterms:created xsi:type="dcterms:W3CDTF">2021-03-11T06:39:02Z</dcterms:created>
  <dcterms:modified xsi:type="dcterms:W3CDTF">2026-08-03T20:54:20Z</dcterms:modified>
  <cp:category/>
</cp:coreProperties>
</file>